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8" r:id="rId22"/>
    <p:sldId id="279" r:id="rId23"/>
    <p:sldId id="280" r:id="rId24"/>
    <p:sldId id="281" r:id="rId25"/>
    <p:sldId id="282" r:id="rId26"/>
    <p:sldId id="276" r:id="rId27"/>
    <p:sldId id="283" r:id="rId28"/>
  </p:sldIdLst>
  <p:sldSz cx="9144000" cy="6858000" type="screen4x3"/>
  <p:notesSz cx="6858000" cy="9144000"/>
  <p:embeddedFontLst>
    <p:embeddedFont>
      <p:font typeface="Poppins SemiBold" panose="00000700000000000000" pitchFamily="2" charset="0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Patrick Hand" panose="00000500000000000000" pitchFamily="2" charset="0"/>
      <p:regular r:id="rId34"/>
    </p:embeddedFont>
  </p:embeddedFontLst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74" d="100"/>
          <a:sy n="74" d="100"/>
        </p:scale>
        <p:origin x="-126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1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7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5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81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09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37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2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2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4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07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9424B-C534-43B3-BC2B-65B6202E37D9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5178B-56C5-40F3-9E2B-F51FFAE0E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0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837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008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850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8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562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641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110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6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88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2048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0625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9373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235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doctor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4" descr="Explaining docto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398" y="1605930"/>
            <a:ext cx="3769004" cy="444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76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teacher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2" descr="Male teacher and studen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550" y="1376233"/>
            <a:ext cx="3933825" cy="4491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72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police officer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4" descr="Vector illustration of woman police offic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455549"/>
            <a:ext cx="2262471" cy="4678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3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firefighter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2" descr="Firefighter with flam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84" y="1276350"/>
            <a:ext cx="7310182" cy="4546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03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nurse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4" descr="Pretty nurs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114" y="1635762"/>
            <a:ext cx="2685572" cy="453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719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809750" y="304800"/>
            <a:ext cx="5353050" cy="1015663"/>
          </a:xfrm>
          <a:prstGeom prst="rect">
            <a:avLst/>
          </a:prstGeom>
          <a:solidFill>
            <a:schemeClr val="bg2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pilot</a:t>
            </a:r>
            <a:endParaRPr lang="en-US" sz="6000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6" name="Picture 2" descr="African pilo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352" y="1494221"/>
            <a:ext cx="6586996" cy="447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514600" y="6197025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Patrick Hand" panose="00000500000000000000" pitchFamily="2" charset="0"/>
              </a:rPr>
              <a:t>www.Games4esl.com</a:t>
            </a:r>
            <a:endParaRPr lang="en-US" sz="3200" b="1" dirty="0">
              <a:latin typeface="Patrick Hand" panose="000005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609600" y="7620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>
            <a:off x="276225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>
            <a:off x="4876800" y="2514600"/>
            <a:ext cx="2743200" cy="2438400"/>
          </a:xfrm>
          <a:prstGeom prst="hexagon">
            <a:avLst/>
          </a:prstGeom>
          <a:solidFill>
            <a:srgbClr val="00B0F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/>
          <p:cNvSpPr/>
          <p:nvPr/>
        </p:nvSpPr>
        <p:spPr>
          <a:xfrm>
            <a:off x="4876800" y="495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/>
          <p:cNvSpPr/>
          <p:nvPr/>
        </p:nvSpPr>
        <p:spPr>
          <a:xfrm>
            <a:off x="272415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/>
          <p:cNvSpPr/>
          <p:nvPr/>
        </p:nvSpPr>
        <p:spPr>
          <a:xfrm>
            <a:off x="4895850" y="76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>
            <a:off x="609600" y="24765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>
            <a:off x="2762250" y="-1098887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Hexagon 22"/>
          <p:cNvSpPr/>
          <p:nvPr/>
        </p:nvSpPr>
        <p:spPr>
          <a:xfrm>
            <a:off x="609600" y="49149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-1524000" y="12954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-1562100" y="3733800"/>
            <a:ext cx="2743200" cy="2438400"/>
          </a:xfrm>
          <a:prstGeom prst="hexagon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>
            <a:off x="-1543050" y="-1143000"/>
            <a:ext cx="2743200" cy="2438400"/>
          </a:xfrm>
          <a:prstGeom prst="hexagon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2762250" y="6197025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>
            <a:off x="7029450" y="6172200"/>
            <a:ext cx="2743200" cy="2438400"/>
          </a:xfrm>
          <a:prstGeom prst="hexagon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xagon 28"/>
          <p:cNvSpPr/>
          <p:nvPr/>
        </p:nvSpPr>
        <p:spPr>
          <a:xfrm>
            <a:off x="-1504950" y="61722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xagon 29"/>
          <p:cNvSpPr/>
          <p:nvPr/>
        </p:nvSpPr>
        <p:spPr>
          <a:xfrm>
            <a:off x="7048500" y="-1143000"/>
            <a:ext cx="2743200" cy="2438400"/>
          </a:xfrm>
          <a:prstGeom prst="hexagon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/>
          <p:nvPr/>
        </p:nvSpPr>
        <p:spPr>
          <a:xfrm>
            <a:off x="7029450" y="3733800"/>
            <a:ext cx="2743200" cy="2438400"/>
          </a:xfrm>
          <a:prstGeom prst="hexagon">
            <a:avLst/>
          </a:prstGeom>
          <a:solidFill>
            <a:schemeClr val="accent1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xagon 31"/>
          <p:cNvSpPr/>
          <p:nvPr/>
        </p:nvSpPr>
        <p:spPr>
          <a:xfrm>
            <a:off x="7048500" y="1276350"/>
            <a:ext cx="2743200" cy="2438400"/>
          </a:xfrm>
          <a:prstGeom prst="hexagon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734175" y="5867400"/>
            <a:ext cx="2257425" cy="762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Poppins SemiBold" panose="00000700000000000000" pitchFamily="2" charset="0"/>
                <a:cs typeface="Poppins SemiBold" panose="00000700000000000000" pitchFamily="2" charset="0"/>
              </a:rPr>
              <a:t>SHOW</a:t>
            </a:r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09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5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4469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24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9370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75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145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410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87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532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892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321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On-screen Show (4:3)</PresentationFormat>
  <Paragraphs>18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Poppins SemiBold</vt:lpstr>
      <vt:lpstr>Calibri</vt:lpstr>
      <vt:lpstr>Patrick Hand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2019-10-14T11:34:33Z</dcterms:created>
  <dcterms:modified xsi:type="dcterms:W3CDTF">2019-10-14T11:36:07Z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